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8F5C1D7-ECC1-493A-A862-1CF7FD429C9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1E45D1-EAA0-463F-A26A-6F9BC100EF9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9/99/Andrea_Appiani_002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upload.wikimedia.org/wikipedia/commons/2/28/Ingres%2C_Napoleon_on_his_Imperial_throne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//upload.wikimedia.org/wikipedia/commons/7/79/Gros_Antoine-Jean_-_Napoleon_Bonaparte_on_the_Bridge_at_Arcol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7416" y="4005064"/>
            <a:ext cx="4856584" cy="2079104"/>
          </a:xfrm>
        </p:spPr>
        <p:txBody>
          <a:bodyPr/>
          <a:lstStyle/>
          <a:p>
            <a:r>
              <a:rPr lang="ru-RU" dirty="0" smtClean="0"/>
              <a:t>Презентация выполнена</a:t>
            </a:r>
          </a:p>
          <a:p>
            <a:r>
              <a:rPr lang="ru-RU" dirty="0" smtClean="0"/>
              <a:t>Ученицей 10 класса «А»</a:t>
            </a:r>
          </a:p>
          <a:p>
            <a:r>
              <a:rPr lang="ru-RU" dirty="0" smtClean="0"/>
              <a:t>Плющевой Екатериной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-315416"/>
            <a:ext cx="7308304" cy="2400672"/>
          </a:xfrm>
        </p:spPr>
        <p:txBody>
          <a:bodyPr/>
          <a:lstStyle/>
          <a:p>
            <a:r>
              <a:rPr lang="ru-RU" dirty="0" smtClean="0"/>
              <a:t>Путь воинской славы Наполеона</a:t>
            </a:r>
            <a:endParaRPr lang="ru-RU" dirty="0"/>
          </a:p>
        </p:txBody>
      </p:sp>
      <p:pic>
        <p:nvPicPr>
          <p:cNvPr id="24578" name="Picture 2" descr="Файл:Andrea Appiani 00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492" y="1613098"/>
            <a:ext cx="3787436" cy="50952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Наполеон </a:t>
            </a:r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6056" y="1412776"/>
            <a:ext cx="3779912" cy="496855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err="1" smtClean="0"/>
              <a:t>Наполео́н</a:t>
            </a:r>
            <a:r>
              <a:rPr lang="ru-RU" b="1" dirty="0" smtClean="0"/>
              <a:t> I </a:t>
            </a:r>
            <a:r>
              <a:rPr lang="ru-RU" b="1" dirty="0" err="1" smtClean="0"/>
              <a:t>Бонапа́рт</a:t>
            </a:r>
            <a:r>
              <a:rPr lang="en-US" b="1" dirty="0" smtClean="0"/>
              <a:t> </a:t>
            </a:r>
            <a:r>
              <a:rPr lang="ru-RU" dirty="0" smtClean="0"/>
              <a:t>— </a:t>
            </a:r>
            <a:r>
              <a:rPr lang="ru-RU" dirty="0" smtClean="0"/>
              <a:t>император Франции в 1804—1815 годах, великий французский полководец и государственный деятель, заложивший основы современного французского государства.</a:t>
            </a:r>
          </a:p>
          <a:p>
            <a:endParaRPr lang="ru-RU" dirty="0"/>
          </a:p>
        </p:txBody>
      </p:sp>
      <p:pic>
        <p:nvPicPr>
          <p:cNvPr id="1026" name="Picture 2" descr="Файл:Ingres, Napoleon on his Imperial thron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575" y="1258174"/>
            <a:ext cx="3601470" cy="5404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служба Наполеона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3798703" cy="51440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 биографии Наполеона военная служба началась с должности младшего лейтенанта в 1785 году. В 1793 стал батальонным командиром, затем начальником артиллерии. В результате блестящего похода Наполеона на Тулон, ему было присвоено звание генерала.</a:t>
            </a:r>
          </a:p>
          <a:p>
            <a:endParaRPr lang="ru-RU" dirty="0"/>
          </a:p>
        </p:txBody>
      </p:sp>
      <p:pic>
        <p:nvPicPr>
          <p:cNvPr id="27650" name="Picture 2" descr="Файл:Gros Antoine-Jean - Napoleon Bonaparte on the Bridge at Arco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340768"/>
            <a:ext cx="4032448" cy="51066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служба Наполеона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4048" y="1412776"/>
            <a:ext cx="4139952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После термидорианского переворота Бонапарт отличился при разгоне роялистского мятежа в </a:t>
            </a:r>
            <a:r>
              <a:rPr lang="ru-RU" dirty="0" smtClean="0"/>
              <a:t>Париже в 1795, </a:t>
            </a:r>
            <a:r>
              <a:rPr lang="ru-RU" dirty="0" smtClean="0"/>
              <a:t>а затем получил назначение командующим Итальянской армией. В итальянском </a:t>
            </a:r>
            <a:r>
              <a:rPr lang="ru-RU" dirty="0" smtClean="0"/>
              <a:t>походе в 1796 году во </a:t>
            </a:r>
            <a:r>
              <a:rPr lang="ru-RU" dirty="0" smtClean="0"/>
              <a:t>всем блеске проявился полководческий гений Наполеона.</a:t>
            </a:r>
          </a:p>
          <a:p>
            <a:endParaRPr lang="ru-RU" dirty="0"/>
          </a:p>
        </p:txBody>
      </p:sp>
      <p:pic>
        <p:nvPicPr>
          <p:cNvPr id="28674" name="Picture 2" descr="http://cs11310.vkontakte.ru/u51911261/-14/x_35a5bd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3798614" cy="48280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Приход к власти Наполеона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95936" y="1340768"/>
            <a:ext cx="5148064" cy="51125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В </a:t>
            </a:r>
            <a:r>
              <a:rPr lang="ru-RU" dirty="0" smtClean="0"/>
              <a:t>результате политического кризиса в Париже Наполеону удалось захватить власть. Он объявил консульский режим, на плебисците принял конституцию, присвоил себе пожизненные полномочия и провозгласил себя императором. Личность Наполеона необычайно сильна, </a:t>
            </a:r>
            <a:r>
              <a:rPr lang="ru-RU" dirty="0" smtClean="0"/>
              <a:t>что </a:t>
            </a:r>
            <a:r>
              <a:rPr lang="ru-RU" dirty="0" smtClean="0"/>
              <a:t>помогло ему закрепить власть в своих руках.</a:t>
            </a:r>
          </a:p>
          <a:p>
            <a:endParaRPr lang="ru-RU" dirty="0"/>
          </a:p>
        </p:txBody>
      </p:sp>
      <p:pic>
        <p:nvPicPr>
          <p:cNvPr id="29698" name="Picture 2" descr="молодой Наполе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160" y="1484784"/>
            <a:ext cx="3924105" cy="48965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служба Наполеона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В </a:t>
            </a:r>
            <a:r>
              <a:rPr lang="ru-RU" dirty="0" smtClean="0"/>
              <a:t>1798 г. </a:t>
            </a:r>
            <a:r>
              <a:rPr lang="ru-RU" dirty="0" smtClean="0"/>
              <a:t>Наполеон </a:t>
            </a:r>
            <a:r>
              <a:rPr lang="ru-RU" dirty="0" smtClean="0"/>
              <a:t>возглавил военную экспедицию в Египет и Сирию, закончившуюся </a:t>
            </a:r>
            <a:r>
              <a:rPr lang="ru-RU" dirty="0" smtClean="0"/>
              <a:t>неудачно. В ноябре </a:t>
            </a:r>
            <a:r>
              <a:rPr lang="ru-RU" dirty="0" smtClean="0"/>
              <a:t>1799 </a:t>
            </a:r>
            <a:r>
              <a:rPr lang="ru-RU" dirty="0" smtClean="0"/>
              <a:t>года </a:t>
            </a:r>
            <a:r>
              <a:rPr lang="ru-RU" dirty="0" smtClean="0"/>
              <a:t>совершил государственный переворот </a:t>
            </a:r>
            <a:r>
              <a:rPr lang="ru-RU" dirty="0" smtClean="0"/>
              <a:t>в </a:t>
            </a:r>
            <a:r>
              <a:rPr lang="ru-RU" dirty="0" smtClean="0"/>
              <a:t>результате которого стал первым консулом, фактически сосредоточившим в своих </a:t>
            </a:r>
            <a:r>
              <a:rPr lang="ru-RU" dirty="0" smtClean="0"/>
              <a:t>всю </a:t>
            </a:r>
            <a:r>
              <a:rPr lang="ru-RU" dirty="0" smtClean="0"/>
              <a:t>полноту власти; </a:t>
            </a:r>
            <a:r>
              <a:rPr lang="ru-RU" dirty="0" smtClean="0"/>
              <a:t>В </a:t>
            </a:r>
            <a:r>
              <a:rPr lang="ru-RU" dirty="0" smtClean="0"/>
              <a:t>1804 г. </a:t>
            </a:r>
            <a:r>
              <a:rPr lang="ru-RU" dirty="0" smtClean="0"/>
              <a:t> Наполеон провозглашен </a:t>
            </a:r>
            <a:r>
              <a:rPr lang="ru-RU" dirty="0" smtClean="0"/>
              <a:t>императором. Он одержал ряд блистательных побед над войсками европейских монархических коалиций в новом итальянском походе — при Маренго(1800) и затем — при Аустерлице (1805), Иене и </a:t>
            </a:r>
            <a:r>
              <a:rPr lang="ru-RU" dirty="0" err="1" smtClean="0"/>
              <a:t>Ауэрштедте</a:t>
            </a:r>
            <a:r>
              <a:rPr lang="ru-RU" dirty="0" smtClean="0"/>
              <a:t> (1806), </a:t>
            </a:r>
            <a:r>
              <a:rPr lang="ru-RU" dirty="0" err="1" smtClean="0"/>
              <a:t>Ваграме</a:t>
            </a:r>
            <a:r>
              <a:rPr lang="ru-RU" dirty="0" smtClean="0"/>
              <a:t> (1809), что привело к его владычеству почти над всеми странами Западной Европы.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</TotalTime>
  <Words>266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Путь воинской славы Наполеона</vt:lpstr>
      <vt:lpstr>Наполеон I</vt:lpstr>
      <vt:lpstr>Военная служба Наполеона</vt:lpstr>
      <vt:lpstr>Военная служба Наполеона</vt:lpstr>
      <vt:lpstr>Приход к власти Наполеона</vt:lpstr>
      <vt:lpstr>Военная служба Наполеона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Путь воинской славы Наполеона</dc:title>
  <dc:creator>plushevvv</dc:creator>
  <cp:lastModifiedBy>plushevvv</cp:lastModifiedBy>
  <cp:revision>4</cp:revision>
  <dcterms:created xsi:type="dcterms:W3CDTF">2012-03-19T17:55:33Z</dcterms:created>
  <dcterms:modified xsi:type="dcterms:W3CDTF">2012-03-19T18:31:00Z</dcterms:modified>
</cp:coreProperties>
</file>