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93E7C900-6369-446F-8CBB-4395B63ABD6F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5961B0F0-0E31-4B31-BFFF-E72FA1B46567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71538" y="1714488"/>
            <a:ext cx="7500966" cy="1785950"/>
          </a:xfrm>
        </p:spPr>
        <p:txBody>
          <a:bodyPr/>
          <a:lstStyle/>
          <a:p>
            <a:r>
              <a:rPr lang="ru-RU" sz="5400" dirty="0" smtClean="0"/>
              <a:t>Исторические личности в романе «Война и мир»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81400" y="4748194"/>
            <a:ext cx="5562600" cy="2109806"/>
          </a:xfrm>
        </p:spPr>
        <p:txBody>
          <a:bodyPr/>
          <a:lstStyle/>
          <a:p>
            <a:pPr algn="r"/>
            <a:r>
              <a:rPr lang="ru-RU" dirty="0" smtClean="0"/>
              <a:t>Презентацию подготовила</a:t>
            </a:r>
          </a:p>
          <a:p>
            <a:pPr algn="r"/>
            <a:r>
              <a:rPr lang="ru-RU" dirty="0" smtClean="0"/>
              <a:t>Ученица 10 «А» класса </a:t>
            </a:r>
          </a:p>
          <a:p>
            <a:pPr algn="r"/>
            <a:r>
              <a:rPr lang="ru-RU" dirty="0" err="1" smtClean="0"/>
              <a:t>Плакунова</a:t>
            </a:r>
            <a:r>
              <a:rPr lang="ru-RU" dirty="0" smtClean="0"/>
              <a:t> Виктория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48600" cy="733444"/>
          </a:xfrm>
        </p:spPr>
        <p:txBody>
          <a:bodyPr/>
          <a:lstStyle/>
          <a:p>
            <a:r>
              <a:rPr lang="ru-RU" sz="4400" dirty="0" smtClean="0"/>
              <a:t>Образы полководцев</a:t>
            </a:r>
            <a:endParaRPr lang="ru-RU" sz="4400" dirty="0"/>
          </a:p>
        </p:txBody>
      </p:sp>
      <p:pic>
        <p:nvPicPr>
          <p:cNvPr id="4" name="Содержимое 3" descr="1315934061_kutuz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4000528" cy="4396184"/>
          </a:xfr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Рисунок 4" descr="1306256567_napoleo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071546"/>
            <a:ext cx="3505205" cy="4749373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28662" y="607220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М.И. Кутузов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614364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Наполеон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4714908" cy="876320"/>
          </a:xfrm>
        </p:spPr>
        <p:txBody>
          <a:bodyPr/>
          <a:lstStyle/>
          <a:p>
            <a:r>
              <a:rPr lang="ru-RU" sz="4400" dirty="0" smtClean="0"/>
              <a:t>М.И. Кутузов</a:t>
            </a:r>
            <a:endParaRPr lang="ru-RU" sz="4400" dirty="0"/>
          </a:p>
        </p:txBody>
      </p:sp>
      <p:pic>
        <p:nvPicPr>
          <p:cNvPr id="4" name="Содержимое 3" descr="349px-Kutuzov2_by_Da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4639" y="202036"/>
            <a:ext cx="3792231" cy="6519595"/>
          </a:xfrm>
          <a:ln w="57150">
            <a:solidFill>
              <a:schemeClr val="tx2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1643050"/>
            <a:ext cx="47863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Кутузов в романе «Война и мир» зачастую изображен как человек, который является как бы наблюдателем происходящих событий и мудро оценивает те или иные факты. Таким образом, образ Кутузова, изображенный Толстым, пассивен. Он лишь орудие в руках судьбы. Такой Кутузов «презирал ум и знание и знал что-то другое, что должно было решить дело». 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orodi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7429552" cy="5442146"/>
          </a:xfr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848600" cy="876320"/>
          </a:xfrm>
        </p:spPr>
        <p:txBody>
          <a:bodyPr/>
          <a:lstStyle/>
          <a:p>
            <a:r>
              <a:rPr lang="ru-RU" sz="4400" dirty="0" smtClean="0"/>
              <a:t>М.И. Кутузов</a:t>
            </a:r>
            <a:endParaRPr lang="ru-RU" sz="4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48600" cy="876320"/>
          </a:xfrm>
        </p:spPr>
        <p:txBody>
          <a:bodyPr/>
          <a:lstStyle/>
          <a:p>
            <a:r>
              <a:rPr lang="ru-RU" sz="4400" dirty="0" smtClean="0"/>
              <a:t>П.И. Багратион</a:t>
            </a:r>
            <a:endParaRPr lang="ru-RU" sz="4400" dirty="0"/>
          </a:p>
        </p:txBody>
      </p:sp>
      <p:pic>
        <p:nvPicPr>
          <p:cNvPr id="4" name="Содержимое 3" descr="513px-Bagration_P_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8400" y="1214422"/>
            <a:ext cx="4525428" cy="5292899"/>
          </a:xfr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282" y="1357298"/>
            <a:ext cx="40719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Багратион — один из немногих, кто обладает качествами, которые по мнению Толстого соответствуют идеалу “народного” полководца. Полководческий талант Багратиона проявился и в его нравственном влиянии на солдат и офицеров. Уже одно только его присутствие на позициях поднимало их боевой дух.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848600" cy="804882"/>
          </a:xfrm>
        </p:spPr>
        <p:txBody>
          <a:bodyPr/>
          <a:lstStyle/>
          <a:p>
            <a:r>
              <a:rPr lang="ru-RU" sz="4400" dirty="0" smtClean="0"/>
              <a:t>П.И. Багратион</a:t>
            </a:r>
            <a:endParaRPr lang="ru-RU" sz="4400" dirty="0"/>
          </a:p>
        </p:txBody>
      </p:sp>
      <p:pic>
        <p:nvPicPr>
          <p:cNvPr id="4" name="Содержимое 3" descr="459px-A.S._Talyzin_by_Tropinin_(18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1214422"/>
            <a:ext cx="4145496" cy="5418949"/>
          </a:xfr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282" y="1571612"/>
            <a:ext cx="4357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 отличие от большинства других полководцев, Багратион изображен во время сражений, а не на военных советах. Смелый и решительный на поле боя, в светском обществе он робок и застенчив. На банкете, устроенном в Москве в его честь, Багратион оказался “не в своей тарелке”.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48600" cy="876320"/>
          </a:xfrm>
        </p:spPr>
        <p:txBody>
          <a:bodyPr/>
          <a:lstStyle/>
          <a:p>
            <a:r>
              <a:rPr lang="ru-RU" sz="4400" dirty="0" smtClean="0"/>
              <a:t>Багратион и Кутузов</a:t>
            </a:r>
            <a:endParaRPr lang="ru-RU" sz="4400" dirty="0"/>
          </a:p>
        </p:txBody>
      </p:sp>
      <p:pic>
        <p:nvPicPr>
          <p:cNvPr id="4" name="Содержимое 3" descr="1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445651" cy="5286412"/>
          </a:xfr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postmortem_tp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TS001018455</Template>
  <TotalTime>457</TotalTime>
  <Words>204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ms_pptpostmortem_tp01018455</vt:lpstr>
      <vt:lpstr>Исторические личности в романе «Война и мир»</vt:lpstr>
      <vt:lpstr>Образы полководцев</vt:lpstr>
      <vt:lpstr>М.И. Кутузов</vt:lpstr>
      <vt:lpstr>М.И. Кутузов</vt:lpstr>
      <vt:lpstr>П.И. Багратион</vt:lpstr>
      <vt:lpstr>П.И. Багратион</vt:lpstr>
      <vt:lpstr>Багратион и Кутузов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46</cp:revision>
  <dcterms:created xsi:type="dcterms:W3CDTF">2012-03-20T12:15:11Z</dcterms:created>
  <dcterms:modified xsi:type="dcterms:W3CDTF">2012-03-20T19:53:10Z</dcterms:modified>
</cp:coreProperties>
</file>